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5688632" cy="7920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692696"/>
            <a:ext cx="7704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D:\Huzouskaya\МЕРОПРИЯТИЯ\АРХИВ МЕРОПРИЯТИЙ\2020 1 урок\свит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9038" y="-149986"/>
            <a:ext cx="5645804" cy="756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844824"/>
            <a:ext cx="540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Bookman Old Style" pitchFamily="18" charset="0"/>
              </a:rPr>
              <a:t>Кожны</a:t>
            </a:r>
            <a:r>
              <a:rPr lang="ru-RU" sz="3200" dirty="0">
                <a:latin typeface="Bookman Old Style" pitchFamily="18" charset="0"/>
              </a:rPr>
              <a:t> з нас – </a:t>
            </a:r>
            <a:r>
              <a:rPr lang="ru-RU" sz="3200" dirty="0" err="1">
                <a:latin typeface="Bookman Old Style" pitchFamily="18" charset="0"/>
              </a:rPr>
              <a:t>дзе</a:t>
            </a:r>
            <a:r>
              <a:rPr lang="ru-RU" sz="3200" dirty="0">
                <a:latin typeface="Bookman Old Style" pitchFamily="18" charset="0"/>
              </a:rPr>
              <a:t> б </a:t>
            </a:r>
            <a:r>
              <a:rPr lang="ru-RU" sz="3200" dirty="0" err="1">
                <a:latin typeface="Bookman Old Style" pitchFamily="18" charset="0"/>
              </a:rPr>
              <a:t>ён</a:t>
            </a:r>
            <a:r>
              <a:rPr lang="ru-RU" sz="3200" dirty="0">
                <a:latin typeface="Bookman Old Style" pitchFamily="18" charset="0"/>
              </a:rPr>
              <a:t> </a:t>
            </a:r>
            <a:r>
              <a:rPr lang="ru-RU" sz="3200" dirty="0" err="1">
                <a:latin typeface="Bookman Old Style" pitchFamily="18" charset="0"/>
              </a:rPr>
              <a:t>ні</a:t>
            </a:r>
            <a:r>
              <a:rPr lang="ru-RU" sz="3200" dirty="0">
                <a:latin typeface="Bookman Old Style" pitchFamily="18" charset="0"/>
              </a:rPr>
              <a:t> </a:t>
            </a:r>
            <a:r>
              <a:rPr lang="ru-RU" sz="3200" dirty="0" err="1">
                <a:latin typeface="Bookman Old Style" pitchFamily="18" charset="0"/>
              </a:rPr>
              <a:t>быў</a:t>
            </a:r>
            <a:r>
              <a:rPr lang="ru-RU" sz="3200" dirty="0">
                <a:latin typeface="Bookman Old Style" pitchFamily="18" charset="0"/>
              </a:rPr>
              <a:t> – </a:t>
            </a:r>
            <a:r>
              <a:rPr lang="ru-RU" sz="3200" dirty="0" err="1">
                <a:latin typeface="Bookman Old Style" pitchFamily="18" charset="0"/>
              </a:rPr>
              <a:t>скажа</a:t>
            </a:r>
            <a:r>
              <a:rPr lang="ru-RU" sz="3200" dirty="0">
                <a:latin typeface="Bookman Old Style" pitchFamily="18" charset="0"/>
              </a:rPr>
              <a:t> </a:t>
            </a:r>
            <a:r>
              <a:rPr lang="ru-RU" sz="3200" dirty="0" err="1">
                <a:latin typeface="Bookman Old Style" pitchFamily="18" charset="0"/>
              </a:rPr>
              <a:t>пра</a:t>
            </a:r>
            <a:r>
              <a:rPr lang="ru-RU" sz="3200" dirty="0">
                <a:latin typeface="Bookman Old Style" pitchFamily="18" charset="0"/>
              </a:rPr>
              <a:t> </a:t>
            </a:r>
            <a:r>
              <a:rPr lang="ru-RU" sz="3200" dirty="0" err="1">
                <a:latin typeface="Bookman Old Style" pitchFamily="18" charset="0"/>
              </a:rPr>
              <a:t>сябе</a:t>
            </a:r>
            <a:r>
              <a:rPr lang="ru-RU" sz="3200" dirty="0">
                <a:latin typeface="Bookman Old Style" pitchFamily="18" charset="0"/>
              </a:rPr>
              <a:t> з </a:t>
            </a:r>
            <a:r>
              <a:rPr lang="ru-RU" sz="3200" dirty="0" err="1">
                <a:latin typeface="Bookman Old Style" pitchFamily="18" charset="0"/>
              </a:rPr>
              <a:t>гордасцю</a:t>
            </a:r>
            <a:r>
              <a:rPr lang="ru-RU" sz="3200" dirty="0">
                <a:latin typeface="Bookman Old Style" pitchFamily="18" charset="0"/>
              </a:rPr>
              <a:t> і </a:t>
            </a:r>
            <a:r>
              <a:rPr lang="ru-RU" sz="3200" dirty="0" err="1">
                <a:latin typeface="Bookman Old Style" pitchFamily="18" charset="0"/>
              </a:rPr>
              <a:t>пашанай</a:t>
            </a:r>
            <a:r>
              <a:rPr lang="ru-RU" sz="3200" dirty="0">
                <a:latin typeface="Bookman Old Style" pitchFamily="18" charset="0"/>
              </a:rPr>
              <a:t> да </a:t>
            </a:r>
            <a:r>
              <a:rPr lang="ru-RU" sz="3200" dirty="0" err="1">
                <a:latin typeface="Bookman Old Style" pitchFamily="18" charset="0"/>
              </a:rPr>
              <a:t>свайго</a:t>
            </a:r>
            <a:r>
              <a:rPr lang="ru-RU" sz="3200" dirty="0">
                <a:latin typeface="Bookman Old Style" pitchFamily="18" charset="0"/>
              </a:rPr>
              <a:t> народа: я – </a:t>
            </a:r>
            <a:r>
              <a:rPr lang="ru-RU" sz="3200" dirty="0" err="1">
                <a:latin typeface="Bookman Old Style" pitchFamily="18" charset="0"/>
              </a:rPr>
              <a:t>беларус</a:t>
            </a:r>
            <a:r>
              <a:rPr lang="ru-RU" sz="3200" dirty="0" smtClean="0">
                <a:latin typeface="Bookman Old Style" pitchFamily="18" charset="0"/>
              </a:rPr>
              <a:t>!       </a:t>
            </a:r>
            <a:endParaRPr lang="ru-RU" sz="3200" dirty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                                                                                                            </a:t>
            </a:r>
            <a:r>
              <a:rPr lang="ru-RU" i="1" dirty="0" err="1">
                <a:latin typeface="Bookman Old Style" pitchFamily="18" charset="0"/>
              </a:rPr>
              <a:t>Міхась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Лынькоў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0"/>
            <a:ext cx="81369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        Я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гэты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край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Радз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i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май заву!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064896" cy="792088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 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Рыгор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Барадулін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(1935-2014)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Huzouskaya\МЕРОПРИЯТИЯ\АРХИВ МЕРОПРИЯТИЙ\2020 1 урок\свит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16" y="1196752"/>
            <a:ext cx="4029756" cy="486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6" y="2204864"/>
            <a:ext cx="3096344" cy="274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dirty="0">
                <a:latin typeface="Book Antiqua" pitchFamily="18" charset="0"/>
              </a:rPr>
              <a:t>Ад </a:t>
            </a:r>
            <a:r>
              <a:rPr lang="ru-RU" sz="2000" dirty="0" err="1">
                <a:latin typeface="Book Antiqua" pitchFamily="18" charset="0"/>
              </a:rPr>
              <a:t>першага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ўспаміну</a:t>
            </a:r>
            <a:r>
              <a:rPr lang="ru-RU" sz="2000" dirty="0">
                <a:latin typeface="Book Antiqua" pitchFamily="18" charset="0"/>
              </a:rPr>
              <a:t>, 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 err="1">
                <a:latin typeface="Book Antiqua" pitchFamily="18" charset="0"/>
              </a:rPr>
              <a:t>Які</a:t>
            </a:r>
            <a:r>
              <a:rPr lang="ru-RU" sz="2000" dirty="0">
                <a:latin typeface="Book Antiqua" pitchFamily="18" charset="0"/>
              </a:rPr>
              <a:t> ты </a:t>
            </a:r>
            <a:r>
              <a:rPr lang="ru-RU" sz="2000" dirty="0" err="1">
                <a:latin typeface="Book Antiqua" pitchFamily="18" charset="0"/>
              </a:rPr>
              <a:t>помніш</a:t>
            </a:r>
            <a:r>
              <a:rPr lang="ru-RU" sz="2000" dirty="0">
                <a:latin typeface="Book Antiqua" pitchFamily="18" charset="0"/>
              </a:rPr>
              <a:t>, 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>
                <a:latin typeface="Book Antiqua" pitchFamily="18" charset="0"/>
              </a:rPr>
              <a:t>Да </a:t>
            </a:r>
            <a:r>
              <a:rPr lang="ru-RU" sz="2000" dirty="0" err="1">
                <a:latin typeface="Book Antiqua" pitchFamily="18" charset="0"/>
              </a:rPr>
              <a:t>апошняга</a:t>
            </a:r>
            <a:r>
              <a:rPr lang="ru-RU" sz="2000" dirty="0">
                <a:latin typeface="Book Antiqua" pitchFamily="18" charset="0"/>
              </a:rPr>
              <a:t>, 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 err="1">
                <a:latin typeface="Book Antiqua" pitchFamily="18" charset="0"/>
              </a:rPr>
              <a:t>Дзе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ўспомняць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цябе</a:t>
            </a:r>
            <a:r>
              <a:rPr lang="ru-RU" sz="2000" dirty="0">
                <a:latin typeface="Book Antiqua" pitchFamily="18" charset="0"/>
              </a:rPr>
              <a:t>, 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 err="1">
                <a:latin typeface="Book Antiqua" pitchFamily="18" charset="0"/>
              </a:rPr>
              <a:t>Калі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будзе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такі</a:t>
            </a:r>
            <a:r>
              <a:rPr lang="ru-RU" sz="2000" dirty="0">
                <a:latin typeface="Book Antiqua" pitchFamily="18" charset="0"/>
              </a:rPr>
              <a:t> — 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 err="1">
                <a:latin typeface="Book Antiqua" pitchFamily="18" charset="0"/>
              </a:rPr>
              <a:t>Толькі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адно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імгненне</a:t>
            </a:r>
            <a:r>
              <a:rPr lang="ru-RU" sz="2000" dirty="0">
                <a:latin typeface="Book Antiqua" pitchFamily="18" charset="0"/>
              </a:rPr>
              <a:t>. </a:t>
            </a:r>
            <a:br>
              <a:rPr lang="ru-RU" sz="2000" dirty="0">
                <a:latin typeface="Book Antiqua" pitchFamily="18" charset="0"/>
              </a:rPr>
            </a:br>
            <a:r>
              <a:rPr lang="en-US" sz="2000" dirty="0">
                <a:latin typeface="Book Antiqua" pitchFamily="18" charset="0"/>
              </a:rPr>
              <a:t>I </a:t>
            </a:r>
            <a:r>
              <a:rPr lang="ru-RU" sz="2000" dirty="0" err="1">
                <a:latin typeface="Book Antiqua" pitchFamily="18" charset="0"/>
              </a:rPr>
              <a:t>гэтае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імгненне</a:t>
            </a:r>
            <a:r>
              <a:rPr lang="ru-RU" sz="2000" dirty="0">
                <a:latin typeface="Book Antiqua" pitchFamily="18" charset="0"/>
              </a:rPr>
              <a:t> — 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 err="1">
                <a:latin typeface="Book Antiqua" pitchFamily="18" charset="0"/>
              </a:rPr>
              <a:t>Жыццё</a:t>
            </a:r>
            <a:r>
              <a:rPr lang="ru-RU" sz="2000" dirty="0">
                <a:latin typeface="Book Antiqua" pitchFamily="18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692696"/>
            <a:ext cx="80648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D:\Huzouskaya\МЕРОПРИЯТИЯ\АРХИВ МЕРОПРИЯТИЙ\2020 1 урок\Ryhor_Baradu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6" y="995528"/>
            <a:ext cx="4371282" cy="527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064896" cy="792088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  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Аляксей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Дудараў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(1950)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Huzouskaya\МЕРОПРИЯТИЯ\АРХИВ МЕРОПРИЯТИЙ\2020 1 урок\свит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70213" y="1102619"/>
            <a:ext cx="3252303" cy="471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2616416"/>
            <a:ext cx="3888432" cy="14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200" dirty="0"/>
              <a:t>На </a:t>
            </a:r>
            <a:r>
              <a:rPr lang="ru-RU" sz="2200" dirty="0" err="1"/>
              <a:t>свеце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ўсім</a:t>
            </a:r>
            <a:r>
              <a:rPr lang="ru-RU" sz="2200" dirty="0"/>
              <a:t> </a:t>
            </a:r>
            <a:br>
              <a:rPr lang="ru-RU" sz="2200" dirty="0"/>
            </a:br>
            <a:r>
              <a:rPr lang="ru-RU" sz="2200" dirty="0"/>
              <a:t>                             </a:t>
            </a:r>
            <a:r>
              <a:rPr lang="ru-RU" sz="2200" dirty="0" smtClean="0"/>
              <a:t> </a:t>
            </a:r>
            <a:r>
              <a:rPr lang="ru-RU" sz="2200" dirty="0" err="1"/>
              <a:t>ахвяраваць</a:t>
            </a:r>
            <a:r>
              <a:rPr lang="ru-RU" sz="2200" dirty="0"/>
              <a:t>, </a:t>
            </a:r>
            <a:br>
              <a:rPr lang="ru-RU" sz="2200" dirty="0"/>
            </a:br>
            <a:r>
              <a:rPr lang="ru-RU" sz="2200" dirty="0" err="1"/>
              <a:t>Калі</a:t>
            </a:r>
            <a:r>
              <a:rPr lang="ru-RU" sz="2200" dirty="0"/>
              <a:t> </a:t>
            </a:r>
            <a:r>
              <a:rPr lang="ru-RU" sz="2200" dirty="0" err="1"/>
              <a:t>Радзіму</a:t>
            </a:r>
            <a:r>
              <a:rPr lang="ru-RU" sz="2200" dirty="0"/>
              <a:t> </a:t>
            </a:r>
            <a:r>
              <a:rPr lang="ru-RU" sz="2200" dirty="0" err="1"/>
              <a:t>трэба</a:t>
            </a:r>
            <a:r>
              <a:rPr lang="ru-RU" sz="2200" dirty="0"/>
              <a:t> </a:t>
            </a:r>
            <a:r>
              <a:rPr lang="ru-RU" sz="2200" dirty="0" err="1"/>
              <a:t>ратаваць</a:t>
            </a:r>
            <a:r>
              <a:rPr lang="ru-RU" sz="2200" dirty="0"/>
              <a:t>.</a:t>
            </a:r>
          </a:p>
          <a:p>
            <a:pPr>
              <a:lnSpc>
                <a:spcPts val="2700"/>
              </a:lnSpc>
            </a:pPr>
            <a:endParaRPr lang="ru-RU" sz="2000" dirty="0">
              <a:latin typeface="Book Antiqua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692696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D:\Huzouskaya\МЕРОПРИЯТИЯ\АРХИВ МЕРОПРИЯТИЙ\2020 1 урок\DUDAREV_Aleksei_Anufrievich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6" y="1052735"/>
            <a:ext cx="3634050" cy="518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Huzouskaya\МЕРОПРИЯТИЯ\АРХИВ МЕРОПРИЯТИЙ\2020 1 урок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31703"/>
            <a:ext cx="3922779" cy="263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5688632" cy="7920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     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М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i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рск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i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замак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692696"/>
            <a:ext cx="7704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D:\Huzouskaya\МЕРОПРИЯТИЯ\АРХИВ МЕРОПРИЯТИЙ\2020 1 урок\Комплекс_Мирского_зам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0" y="836712"/>
            <a:ext cx="4158500" cy="275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Huzouskaya\МЕРОПРИЯТИЯ\АРХИВ МЕРОПРИЯТИЙ\2020 1 урок\517847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36288"/>
            <a:ext cx="4248527" cy="283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5688632" cy="7920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    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Нясв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i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жск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i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замак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692696"/>
            <a:ext cx="7704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D:\Huzouskaya\МЕРОПРИЯТИЯ\АРХИВ МЕРОПРИЯТИЙ\2020 1 урок\location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3815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Huzouskaya\МЕРОПРИЯТИЯ\АРХИВ МЕРОПРИЯТИЙ\2020 1 урок\Внутренний_двор_Несвиж_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3576"/>
            <a:ext cx="3924436" cy="261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487680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5688632" cy="7920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    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Гальшанск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i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замак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692696"/>
            <a:ext cx="7704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6" y="908720"/>
            <a:ext cx="4572583" cy="276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:\Huzouskaya\МЕРОПРИЯТИЯ\АРХИВ МЕРОПРИЯТИЙ\2020 1 урок\photo_2020-02-02_20-31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288386" cy="438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73" y="3933056"/>
            <a:ext cx="376346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0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5688632" cy="79208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    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Белавежская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пушча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692696"/>
            <a:ext cx="7704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852428" cy="288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Huzouskaya\МЕРОПРИЯТИЯ\АРХИВ МЕРОПРИЯТИЙ\2020 1 урок\3ae9d634ac8db05469569656ca7cda92-thumb-780x1500-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254810" cy="283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uzouskaya\МЕРОПРИЯТИЯ\АРХИВ МЕРОПРИЯТИЙ\2020 1 урок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34" y="4066428"/>
            <a:ext cx="5243314" cy="240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160" y="11472"/>
            <a:ext cx="7980296" cy="792088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Францішак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Багушэвіч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(1840-1900)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Huzouskaya\МЕРОПРИЯТИЯ\АРХИВ МЕРОПРИЯТИЙ\2020 1 урок\свит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1028" y="1437507"/>
            <a:ext cx="3339573" cy="426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2080" y="2924944"/>
            <a:ext cx="36724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200" dirty="0">
                <a:latin typeface="Book Antiqua" pitchFamily="18" charset="0"/>
              </a:rPr>
              <a:t>«Не </a:t>
            </a:r>
            <a:r>
              <a:rPr lang="ru-RU" sz="2200" dirty="0" err="1">
                <a:latin typeface="Book Antiqua" pitchFamily="18" charset="0"/>
              </a:rPr>
              <a:t>пакідайце</a:t>
            </a:r>
            <a:r>
              <a:rPr lang="ru-RU" sz="2200" dirty="0">
                <a:latin typeface="Book Antiqua" pitchFamily="18" charset="0"/>
              </a:rPr>
              <a:t> ж </a:t>
            </a:r>
            <a:r>
              <a:rPr lang="ru-RU" sz="2200" dirty="0" err="1">
                <a:latin typeface="Book Antiqua" pitchFamily="18" charset="0"/>
              </a:rPr>
              <a:t>мовы</a:t>
            </a:r>
            <a:r>
              <a:rPr lang="ru-RU" sz="2200" dirty="0">
                <a:latin typeface="Book Antiqua" pitchFamily="18" charset="0"/>
              </a:rPr>
              <a:t> </a:t>
            </a:r>
            <a:r>
              <a:rPr lang="ru-RU" sz="2200" dirty="0" smtClean="0">
                <a:latin typeface="Book Antiqua" pitchFamily="18" charset="0"/>
              </a:rPr>
              <a:t/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err="1" smtClean="0">
                <a:latin typeface="Book Antiqua" pitchFamily="18" charset="0"/>
              </a:rPr>
              <a:t>нашай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>
                <a:latin typeface="Book Antiqua" pitchFamily="18" charset="0"/>
              </a:rPr>
              <a:t>беларускай</a:t>
            </a:r>
            <a:r>
              <a:rPr lang="ru-RU" sz="2200" dirty="0">
                <a:latin typeface="Book Antiqua" pitchFamily="18" charset="0"/>
              </a:rPr>
              <a:t>, </a:t>
            </a:r>
            <a:r>
              <a:rPr lang="ru-RU" sz="2200" dirty="0" smtClean="0">
                <a:latin typeface="Book Antiqua" pitchFamily="18" charset="0"/>
              </a:rPr>
              <a:t/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err="1" smtClean="0">
                <a:latin typeface="Book Antiqua" pitchFamily="18" charset="0"/>
              </a:rPr>
              <a:t>каб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>
                <a:latin typeface="Book Antiqua" pitchFamily="18" charset="0"/>
              </a:rPr>
              <a:t>ня</a:t>
            </a:r>
            <a:r>
              <a:rPr lang="ru-RU" sz="2200" dirty="0">
                <a:latin typeface="Book Antiqua" pitchFamily="18" charset="0"/>
              </a:rPr>
              <a:t> </a:t>
            </a:r>
            <a:r>
              <a:rPr lang="ru-RU" sz="2200" dirty="0" err="1">
                <a:latin typeface="Book Antiqua" pitchFamily="18" charset="0"/>
              </a:rPr>
              <a:t>ўмёрлі</a:t>
            </a:r>
            <a:r>
              <a:rPr lang="ru-RU" sz="2200" dirty="0">
                <a:latin typeface="Book Antiqua" pitchFamily="18" charset="0"/>
              </a:rPr>
              <a:t> …»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96160" y="692696"/>
            <a:ext cx="78362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4961"/>
            <a:ext cx="4253334" cy="538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7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792088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    </a:t>
            </a:r>
            <a:r>
              <a:rPr lang="ru-RU" sz="4000" dirty="0" err="1">
                <a:latin typeface="Book Antiqua" pitchFamily="18" charset="0"/>
                <a:cs typeface="Times New Roman" pitchFamily="18" charset="0"/>
              </a:rPr>
              <a:t>Пятрусь</a:t>
            </a:r>
            <a:r>
              <a:rPr lang="ru-RU" sz="40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Броўка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(1905-1980)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Huzouskaya\МЕРОПРИЯТИЯ\АРХИВ МЕРОПРИЯТИЙ\2020 1 урок\свит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7815" y="1368969"/>
            <a:ext cx="3873798" cy="468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2636912"/>
            <a:ext cx="4057516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dirty="0" err="1">
                <a:latin typeface="Book Antiqua" pitchFamily="18" charset="0"/>
              </a:rPr>
              <a:t>Хiба</a:t>
            </a:r>
            <a:r>
              <a:rPr lang="ru-RU" sz="2000" dirty="0">
                <a:latin typeface="Book Antiqua" pitchFamily="18" charset="0"/>
              </a:rPr>
              <a:t> на </a:t>
            </a:r>
            <a:r>
              <a:rPr lang="ru-RU" sz="2000" dirty="0" err="1">
                <a:latin typeface="Book Antiqua" pitchFamily="18" charset="0"/>
              </a:rPr>
              <a:t>вечар</a:t>
            </a:r>
            <a:r>
              <a:rPr lang="ru-RU" sz="2000" dirty="0">
                <a:latin typeface="Book Antiqua" pitchFamily="18" charset="0"/>
              </a:rPr>
              <a:t> той </a:t>
            </a:r>
            <a:r>
              <a:rPr lang="ru-RU" sz="2000" dirty="0" err="1">
                <a:latin typeface="Book Antiqua" pitchFamily="18" charset="0"/>
              </a:rPr>
              <a:t>можна</a:t>
            </a:r>
            <a:r>
              <a:rPr lang="ru-RU" sz="2000" dirty="0">
                <a:latin typeface="Book Antiqua" pitchFamily="18" charset="0"/>
              </a:rPr>
              <a:t> </a:t>
            </a:r>
          </a:p>
          <a:p>
            <a:pPr>
              <a:lnSpc>
                <a:spcPts val="2300"/>
              </a:lnSpc>
            </a:pPr>
            <a:r>
              <a:rPr lang="ru-RU" sz="2000" dirty="0">
                <a:latin typeface="Book Antiqua" pitchFamily="18" charset="0"/>
              </a:rPr>
              <a:t>                                        </a:t>
            </a:r>
            <a:r>
              <a:rPr lang="ru-RU" sz="2000" dirty="0" err="1">
                <a:latin typeface="Book Antiqua" pitchFamily="18" charset="0"/>
              </a:rPr>
              <a:t>забыцца</a:t>
            </a:r>
            <a:r>
              <a:rPr lang="ru-RU" sz="2000" dirty="0">
                <a:latin typeface="Book Antiqua" pitchFamily="18" charset="0"/>
              </a:rPr>
              <a:t>?</a:t>
            </a:r>
          </a:p>
          <a:p>
            <a:pPr>
              <a:lnSpc>
                <a:spcPts val="2300"/>
              </a:lnSpc>
            </a:pPr>
            <a:r>
              <a:rPr lang="ru-RU" sz="2000" dirty="0">
                <a:latin typeface="Book Antiqua" pitchFamily="18" charset="0"/>
              </a:rPr>
              <a:t>…</a:t>
            </a:r>
            <a:r>
              <a:rPr lang="ru-RU" sz="2000" dirty="0" err="1">
                <a:latin typeface="Book Antiqua" pitchFamily="18" charset="0"/>
              </a:rPr>
              <a:t>Сонца</a:t>
            </a:r>
            <a:r>
              <a:rPr lang="ru-RU" sz="2000" dirty="0">
                <a:latin typeface="Book Antiqua" pitchFamily="18" charset="0"/>
              </a:rPr>
              <a:t> за борам жар-</a:t>
            </a:r>
            <a:r>
              <a:rPr lang="ru-RU" sz="2000" dirty="0" err="1">
                <a:latin typeface="Book Antiqua" pitchFamily="18" charset="0"/>
              </a:rPr>
              <a:t>птушкай</a:t>
            </a:r>
            <a:r>
              <a:rPr lang="ru-RU" sz="2000" dirty="0">
                <a:latin typeface="Book Antiqua" pitchFamily="18" charset="0"/>
              </a:rPr>
              <a:t> </a:t>
            </a:r>
          </a:p>
          <a:p>
            <a:pPr>
              <a:lnSpc>
                <a:spcPts val="2300"/>
              </a:lnSpc>
            </a:pPr>
            <a:r>
              <a:rPr lang="ru-RU" sz="2000" dirty="0">
                <a:latin typeface="Book Antiqua" pitchFamily="18" charset="0"/>
              </a:rPr>
              <a:t>                                        </a:t>
            </a:r>
            <a:r>
              <a:rPr lang="ru-RU" sz="2000" dirty="0" err="1">
                <a:latin typeface="Book Antiqua" pitchFamily="18" charset="0"/>
              </a:rPr>
              <a:t>садзiцца</a:t>
            </a:r>
            <a:r>
              <a:rPr lang="ru-RU" sz="2000" dirty="0">
                <a:latin typeface="Book Antiqua" pitchFamily="18" charset="0"/>
              </a:rPr>
              <a:t>,</a:t>
            </a:r>
          </a:p>
          <a:p>
            <a:pPr>
              <a:lnSpc>
                <a:spcPts val="2300"/>
              </a:lnSpc>
            </a:pPr>
            <a:r>
              <a:rPr lang="ru-RU" sz="2000" dirty="0" err="1">
                <a:latin typeface="Book Antiqua" pitchFamily="18" charset="0"/>
              </a:rPr>
              <a:t>Штосьцi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спявае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пяшчотнае</a:t>
            </a:r>
            <a:r>
              <a:rPr lang="ru-RU" sz="2000" dirty="0">
                <a:latin typeface="Book Antiqua" pitchFamily="18" charset="0"/>
              </a:rPr>
              <a:t> бор,</a:t>
            </a:r>
          </a:p>
          <a:p>
            <a:pPr>
              <a:lnSpc>
                <a:spcPts val="2300"/>
              </a:lnSpc>
            </a:pPr>
            <a:r>
              <a:rPr lang="ru-RU" sz="2000" dirty="0" err="1">
                <a:latin typeface="Book Antiqua" pitchFamily="18" charset="0"/>
              </a:rPr>
              <a:t>Пахне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чабор</a:t>
            </a:r>
            <a:r>
              <a:rPr lang="ru-RU" sz="2000" dirty="0">
                <a:latin typeface="Book Antiqua" pitchFamily="18" charset="0"/>
              </a:rPr>
              <a:t>,</a:t>
            </a:r>
          </a:p>
          <a:p>
            <a:pPr>
              <a:lnSpc>
                <a:spcPts val="2300"/>
              </a:lnSpc>
            </a:pPr>
            <a:r>
              <a:rPr lang="ru-RU" sz="2000" dirty="0" err="1">
                <a:latin typeface="Book Antiqua" pitchFamily="18" charset="0"/>
              </a:rPr>
              <a:t>Пахне</a:t>
            </a:r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err="1">
                <a:latin typeface="Book Antiqua" pitchFamily="18" charset="0"/>
              </a:rPr>
              <a:t>чабор</a:t>
            </a:r>
            <a:r>
              <a:rPr lang="ru-RU" sz="2000" dirty="0">
                <a:latin typeface="Book Antiqua" pitchFamily="18" charset="0"/>
              </a:rPr>
              <a:t>...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692696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D:\Huzouskaya\МЕРОПРИЯТИЯ\АРХИВ МЕРОПРИЯТИЙ\2020 1 урок\brou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9467"/>
            <a:ext cx="377629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369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     </a:t>
            </a:r>
            <a:r>
              <a:rPr lang="ru-RU" sz="4000" dirty="0" err="1">
                <a:latin typeface="Book Antiqua" pitchFamily="18" charset="0"/>
                <a:cs typeface="Times New Roman" pitchFamily="18" charset="0"/>
              </a:rPr>
              <a:t>Мікола</a:t>
            </a:r>
            <a:r>
              <a:rPr lang="ru-RU" sz="40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Аўрамчык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(1920-2017)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Huzouskaya\МЕРОПРИЯТИЯ\АРХИВ МЕРОПРИЯТИЙ\2020 1 урок\свит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48" y="1196752"/>
            <a:ext cx="4029756" cy="486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064" y="2204864"/>
            <a:ext cx="3384376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dirty="0">
                <a:latin typeface="Book Antiqua" pitchFamily="18" charset="0"/>
              </a:rPr>
              <a:t>Мая </a:t>
            </a:r>
            <a:r>
              <a:rPr lang="ru-RU" dirty="0" err="1">
                <a:latin typeface="Book Antiqua" pitchFamily="18" charset="0"/>
              </a:rPr>
              <a:t>Бабруйшчына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зялёная</a:t>
            </a:r>
            <a:r>
              <a:rPr lang="ru-RU" dirty="0">
                <a:latin typeface="Book Antiqua" pitchFamily="18" charset="0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ru-RU" dirty="0" err="1">
                <a:latin typeface="Book Antiqua" pitchFamily="18" charset="0"/>
              </a:rPr>
              <a:t>Здаешся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іншым</a:t>
            </a:r>
            <a:r>
              <a:rPr lang="ru-RU" dirty="0">
                <a:latin typeface="Book Antiqua" pitchFamily="18" charset="0"/>
              </a:rPr>
              <a:t> ты малой</a:t>
            </a:r>
          </a:p>
          <a:p>
            <a:pPr>
              <a:lnSpc>
                <a:spcPts val="2500"/>
              </a:lnSpc>
            </a:pPr>
            <a:r>
              <a:rPr lang="ru-RU" dirty="0">
                <a:latin typeface="Book Antiqua" pitchFamily="18" charset="0"/>
              </a:rPr>
              <a:t>З </a:t>
            </a:r>
            <a:r>
              <a:rPr lang="ru-RU" dirty="0" err="1">
                <a:latin typeface="Book Antiqua" pitchFamily="18" charset="0"/>
              </a:rPr>
              <a:t>тваёй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Бярэзінай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хвалёнаю</a:t>
            </a:r>
            <a:endParaRPr lang="ru-RU" dirty="0">
              <a:latin typeface="Book Antiqua" pitchFamily="18" charset="0"/>
            </a:endParaRPr>
          </a:p>
          <a:p>
            <a:pPr>
              <a:lnSpc>
                <a:spcPts val="2500"/>
              </a:lnSpc>
            </a:pPr>
            <a:r>
              <a:rPr lang="ru-RU" dirty="0">
                <a:latin typeface="Book Antiqua" pitchFamily="18" charset="0"/>
              </a:rPr>
              <a:t>І з </a:t>
            </a:r>
            <a:r>
              <a:rPr lang="ru-RU" dirty="0" err="1">
                <a:latin typeface="Book Antiqua" pitchFamily="18" charset="0"/>
              </a:rPr>
              <a:t>непрыкметнаю</a:t>
            </a:r>
            <a:r>
              <a:rPr lang="ru-RU" dirty="0">
                <a:latin typeface="Book Antiqua" pitchFamily="18" charset="0"/>
              </a:rPr>
              <a:t> Алой.</a:t>
            </a:r>
          </a:p>
          <a:p>
            <a:pPr>
              <a:lnSpc>
                <a:spcPts val="2500"/>
              </a:lnSpc>
            </a:pPr>
            <a:r>
              <a:rPr lang="ru-RU" dirty="0">
                <a:latin typeface="Book Antiqua" pitchFamily="18" charset="0"/>
              </a:rPr>
              <a:t>А мне </a:t>
            </a:r>
            <a:r>
              <a:rPr lang="ru-RU" dirty="0" err="1">
                <a:latin typeface="Book Antiqua" pitchFamily="18" charset="0"/>
              </a:rPr>
              <a:t>заўсёды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паўнаводнымі</a:t>
            </a:r>
            <a:endParaRPr lang="ru-RU" dirty="0">
              <a:latin typeface="Book Antiqua" pitchFamily="18" charset="0"/>
            </a:endParaRPr>
          </a:p>
          <a:p>
            <a:pPr>
              <a:lnSpc>
                <a:spcPts val="2500"/>
              </a:lnSpc>
            </a:pPr>
            <a:r>
              <a:rPr lang="ru-RU" dirty="0" err="1">
                <a:latin typeface="Book Antiqua" pitchFamily="18" charset="0"/>
              </a:rPr>
              <a:t>Здаваліся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іх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берагі</a:t>
            </a:r>
            <a:r>
              <a:rPr lang="ru-RU" dirty="0">
                <a:latin typeface="Book Antiqua" pitchFamily="18" charset="0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ru-RU" dirty="0" err="1">
                <a:latin typeface="Book Antiqua" pitchFamily="18" charset="0"/>
              </a:rPr>
              <a:t>Былі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твае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мясціны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роднымі</a:t>
            </a:r>
            <a:r>
              <a:rPr lang="ru-RU" dirty="0">
                <a:latin typeface="Book Antiqua" pitchFamily="18" charset="0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ru-RU" dirty="0">
                <a:latin typeface="Book Antiqua" pitchFamily="18" charset="0"/>
              </a:rPr>
              <a:t>Куток з </a:t>
            </a:r>
            <a:r>
              <a:rPr lang="ru-RU" dirty="0" err="1">
                <a:latin typeface="Book Antiqua" pitchFamily="18" charset="0"/>
              </a:rPr>
              <a:t>маленства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дарагі</a:t>
            </a:r>
            <a:r>
              <a:rPr lang="ru-RU" dirty="0">
                <a:latin typeface="Book Antiqua" pitchFamily="18" charset="0"/>
              </a:rPr>
              <a:t>.</a:t>
            </a:r>
          </a:p>
          <a:p>
            <a:pPr algn="ctr">
              <a:lnSpc>
                <a:spcPts val="2300"/>
              </a:lnSpc>
            </a:pPr>
            <a:endParaRPr lang="ru-RU" sz="2000" dirty="0">
              <a:latin typeface="Book Antiqua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96160" y="692696"/>
            <a:ext cx="76922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D:\Huzouskaya\МЕРОПРИЯТИЯ\АРХИВ МЕРОПРИЯТИЙ\2020 1 урок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6685"/>
            <a:ext cx="3459504" cy="495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52928" cy="792088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latin typeface="Book Antiqua" pitchFamily="18" charset="0"/>
                <a:cs typeface="Times New Roman" pitchFamily="18" charset="0"/>
              </a:rPr>
              <a:t>         </a:t>
            </a:r>
            <a:r>
              <a:rPr lang="ru-RU" sz="4000" dirty="0" err="1">
                <a:latin typeface="Book Antiqua" pitchFamily="18" charset="0"/>
                <a:cs typeface="Times New Roman" pitchFamily="18" charset="0"/>
              </a:rPr>
              <a:t>Іван</a:t>
            </a:r>
            <a:r>
              <a:rPr lang="ru-RU" sz="40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 Antiqua" pitchFamily="18" charset="0"/>
                <a:cs typeface="Times New Roman" pitchFamily="18" charset="0"/>
              </a:rPr>
              <a:t>Навуменка</a:t>
            </a:r>
            <a:r>
              <a:rPr lang="ru-RU" sz="4000" dirty="0" smtClean="0">
                <a:latin typeface="Book Antiqua" pitchFamily="18" charset="0"/>
                <a:cs typeface="Times New Roman" pitchFamily="18" charset="0"/>
              </a:rPr>
              <a:t> (1925-2006)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Huzouskaya\МЕРОПРИЯТИЯ\АРХИВ МЕРОПРИЯТИЙ\2020 1 урок\свит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90948" y="1196752"/>
            <a:ext cx="4029756" cy="486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2503056"/>
            <a:ext cx="41764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 err="1">
                <a:latin typeface="Book Antiqua" pitchFamily="18" charset="0"/>
              </a:rPr>
              <a:t>Прыгажосць</a:t>
            </a:r>
            <a:r>
              <a:rPr lang="ru-RU" sz="2400" dirty="0">
                <a:latin typeface="Book Antiqua" pitchFamily="18" charset="0"/>
              </a:rPr>
              <a:t> - </a:t>
            </a:r>
            <a:r>
              <a:rPr lang="ru-RU" sz="2400" dirty="0" err="1">
                <a:latin typeface="Book Antiqua" pitchFamily="18" charset="0"/>
              </a:rPr>
              <a:t>гэта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калі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глядзіш</a:t>
            </a:r>
            <a:r>
              <a:rPr lang="ru-RU" sz="2400" dirty="0">
                <a:latin typeface="Book Antiqua" pitchFamily="18" charset="0"/>
              </a:rPr>
              <a:t> - і </a:t>
            </a:r>
            <a:r>
              <a:rPr lang="ru-RU" sz="2400" dirty="0" err="1">
                <a:latin typeface="Book Antiqua" pitchFamily="18" charset="0"/>
              </a:rPr>
              <a:t>адразу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радасна</a:t>
            </a:r>
            <a:r>
              <a:rPr lang="ru-RU" sz="2400" dirty="0">
                <a:latin typeface="Book Antiqua" pitchFamily="18" charset="0"/>
              </a:rPr>
              <a:t>. </a:t>
            </a:r>
            <a:r>
              <a:rPr lang="ru-RU" sz="2400" dirty="0" err="1">
                <a:latin typeface="Book Antiqua" pitchFamily="18" charset="0"/>
              </a:rPr>
              <a:t>Жыць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хочацца</a:t>
            </a:r>
            <a:r>
              <a:rPr lang="ru-RU" sz="2400" dirty="0">
                <a:latin typeface="Book Antiqua" pitchFamily="18" charset="0"/>
              </a:rPr>
              <a:t>... </a:t>
            </a:r>
            <a:r>
              <a:rPr lang="ru-RU" sz="2400" dirty="0" err="1">
                <a:latin typeface="Book Antiqua" pitchFamily="18" charset="0"/>
              </a:rPr>
              <a:t>Хочацца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нечага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незвычайнага</a:t>
            </a:r>
            <a:r>
              <a:rPr lang="ru-RU" sz="2400" dirty="0">
                <a:latin typeface="Book Antiqua" pitchFamily="18" charset="0"/>
              </a:rPr>
              <a:t>. </a:t>
            </a:r>
            <a:r>
              <a:rPr lang="ru-RU" sz="2400" dirty="0" err="1">
                <a:latin typeface="Book Antiqua" pitchFamily="18" charset="0"/>
              </a:rPr>
              <a:t>Чаго</a:t>
            </a:r>
            <a:r>
              <a:rPr lang="ru-RU" sz="2400" dirty="0">
                <a:latin typeface="Book Antiqua" pitchFamily="18" charset="0"/>
              </a:rPr>
              <a:t> да </a:t>
            </a:r>
            <a:r>
              <a:rPr lang="ru-RU" sz="2400" dirty="0" err="1">
                <a:latin typeface="Book Antiqua" pitchFamily="18" charset="0"/>
              </a:rPr>
              <a:t>цябе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яшчэ</a:t>
            </a:r>
            <a:r>
              <a:rPr lang="ru-RU" sz="2400" dirty="0">
                <a:latin typeface="Book Antiqua" pitchFamily="18" charset="0"/>
              </a:rPr>
              <a:t> не было. І, </a:t>
            </a:r>
            <a:r>
              <a:rPr lang="ru-RU" sz="2400" dirty="0" err="1">
                <a:latin typeface="Book Antiqua" pitchFamily="18" charset="0"/>
              </a:rPr>
              <a:t>можа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ніколі</a:t>
            </a:r>
            <a:r>
              <a:rPr lang="ru-RU" sz="2400" dirty="0">
                <a:latin typeface="Book Antiqua" pitchFamily="18" charset="0"/>
              </a:rPr>
              <a:t> не </a:t>
            </a:r>
            <a:r>
              <a:rPr lang="ru-RU" sz="2400" dirty="0" err="1">
                <a:latin typeface="Book Antiqua" pitchFamily="18" charset="0"/>
              </a:rPr>
              <a:t>будзе</a:t>
            </a:r>
            <a:r>
              <a:rPr lang="ru-RU" sz="2400" dirty="0">
                <a:latin typeface="Book Antiqua" pitchFamily="18" charset="0"/>
              </a:rPr>
              <a:t>...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692696"/>
            <a:ext cx="78488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D:\Huzouskaya\МЕРОПРИЯТИЯ\АРХИВ МЕРОПРИЯТИЙ\2020 1 урок\79706ac039ca8e31ff0b9c1a794b14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1" y="1170400"/>
            <a:ext cx="3718103" cy="477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199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</vt:lpstr>
      <vt:lpstr>         Мiрскi замак</vt:lpstr>
      <vt:lpstr>         Нясвiжскi замак</vt:lpstr>
      <vt:lpstr>         Гальшанскi замак</vt:lpstr>
      <vt:lpstr>         Белавежская пушча</vt:lpstr>
      <vt:lpstr>Францішак Багушэвіч (1840-1900)</vt:lpstr>
      <vt:lpstr>        Пятрусь Броўка (1905-1980)</vt:lpstr>
      <vt:lpstr>         Мікола Аўрамчык (1920-2017)</vt:lpstr>
      <vt:lpstr>         Іван Навуменка (1925-2006)</vt:lpstr>
      <vt:lpstr>      Рыгор Барадулін (1935-2014)</vt:lpstr>
      <vt:lpstr>        Аляксей Дудараў (1950)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Юбиляры 2020</dc:title>
  <cp:lastModifiedBy>User</cp:lastModifiedBy>
  <cp:revision>24</cp:revision>
  <dcterms:modified xsi:type="dcterms:W3CDTF">2020-08-31T07:10:42Z</dcterms:modified>
</cp:coreProperties>
</file>